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88" r:id="rId3"/>
    <p:sldId id="289" r:id="rId4"/>
    <p:sldId id="257" r:id="rId5"/>
    <p:sldId id="258" r:id="rId6"/>
    <p:sldId id="259" r:id="rId7"/>
    <p:sldId id="260" r:id="rId8"/>
    <p:sldId id="261" r:id="rId9"/>
    <p:sldId id="290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91" r:id="rId37"/>
    <p:sldId id="292" r:id="rId38"/>
  </p:sldIdLst>
  <p:sldSz cx="9144000" cy="5143500" type="screen16x9"/>
  <p:notesSz cx="6858000" cy="9144000"/>
  <p:embeddedFontLst>
    <p:embeddedFont>
      <p:font typeface="Open Sans" panose="02020500000000000000" charset="0"/>
      <p:regular r:id="rId40"/>
      <p:bold r:id="rId41"/>
      <p:italic r:id="rId42"/>
      <p:boldItalic r:id="rId43"/>
    </p:embeddedFont>
    <p:embeddedFont>
      <p:font typeface="PT Sans Narrow" panose="02020500000000000000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603" y="6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8eb92c3d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8eb92c3d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8eb92c3da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8eb92c3da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8eb92c3d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8eb92c3d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8eb92c3d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8eb92c3d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8eb92c3d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8eb92c3d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eb92c3da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8eb92c3da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eb92c3d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8eb92c3d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8eb92c3d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8eb92c3d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8f8c03d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8f8c03d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8eb92c3da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8eb92c3da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b92c3d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b92c3d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868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eb92c3da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eb92c3da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8eb92c3d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8eb92c3d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8eb92c3da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8eb92c3da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8eb92c3d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8eb92c3da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8ed1492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8ed14928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8eb92c3d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8eb92c3da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8eb92c3da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8eb92c3da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eb92c3d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8eb92c3d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8eb92c3d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8eb92c3d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8eb92c3d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8eb92c3d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8eb92c3d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8eb92c3d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8eb92c3d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8eb92c3da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8eb92c3da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8eb92c3da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8eb92c3da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8eb92c3da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8eb92c3da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8eb92c3da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8eb92c3da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8eb92c3da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8eb92c3da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8eb92c3da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60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8eb92c3d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8eb92c3d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8eb92c3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8eb92c3d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8eb92c3d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8eb92c3d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8eb92c3d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8eb92c3d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b92c3d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b92c3d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011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8eb92c3d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8eb92c3d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n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ymericdamien/TensorFlow-Examples/blob/master/examples/2_BasicModels/linear_regression.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.dropbox.com/doc/practice-of-final-project--AxvG4ZHbneVrAU0O2yZq~zqtAQ-2GNV5YSCyFXTJA96Q7PUS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docs.conda.io/en/latest/minicond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Term Project - Part I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6976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Installation</a:t>
            </a:r>
            <a:br>
              <a:rPr lang="zh-TW"/>
            </a:br>
            <a:r>
              <a:rPr lang="zh-TW"/>
              <a:t>&amp;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Environment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2-1.  </a:t>
            </a:r>
            <a:r>
              <a:rPr lang="zh-TW" dirty="0"/>
              <a:t>If you have your own GPU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Cuda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4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https://developer.nvidia.com/cuda-downloads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050" y="1740325"/>
            <a:ext cx="5742560" cy="309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/>
          <p:nvPr/>
        </p:nvSpPr>
        <p:spPr>
          <a:xfrm>
            <a:off x="6245025" y="3569000"/>
            <a:ext cx="963600" cy="411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Download Cudnn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https://developer.nvidia.com/cudnn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Register an account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625" y="2580225"/>
            <a:ext cx="60960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6069850" y="3354725"/>
            <a:ext cx="1251300" cy="275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388200" y="251100"/>
            <a:ext cx="59070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Go to E-mail to activate your account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800"/>
            <a:ext cx="8839200" cy="339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5675"/>
            <a:ext cx="8839198" cy="4149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88200" y="251100"/>
            <a:ext cx="59070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Download cudnn for your CUDA version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Cudnn</a:t>
            </a: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Cudnn is a compressed file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Unzip the Cudnn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Find the Cuda file (previously downloaded)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Put Cudnn unzipped file into Cuda file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225" y="2737300"/>
            <a:ext cx="4450774" cy="23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11700" y="13637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There are a lot of deep learning packages, such as Tensorflow, pytorch, and so on.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350" y="2784450"/>
            <a:ext cx="272034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888" y="358524"/>
            <a:ext cx="3506226" cy="9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156" y="3360376"/>
            <a:ext cx="3294693" cy="9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Package - Pytorch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525" y="1740351"/>
            <a:ext cx="7844101" cy="30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/>
          <p:nvPr/>
        </p:nvSpPr>
        <p:spPr>
          <a:xfrm>
            <a:off x="2726200" y="3980450"/>
            <a:ext cx="5658900" cy="275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 Pytorch 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 to your Power Shell / cmd / Terminal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600" y="1680375"/>
            <a:ext cx="2864575" cy="3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500" y="2408125"/>
            <a:ext cx="4103700" cy="9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863750" y="3504900"/>
            <a:ext cx="67077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output is true, it represents your GPU is loaded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Deep Learning Package - Tensorflow &amp; Keras</a:t>
            </a:r>
            <a:endParaRPr/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200" y="1242250"/>
            <a:ext cx="2939222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559852-2998-42BD-8430-CAA8AB858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AC095E-F741-441F-A29B-93DF2F4127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In this semester, </a:t>
            </a:r>
            <a:r>
              <a:rPr lang="en-US" altLang="zh-TW" b="1" dirty="0">
                <a:solidFill>
                  <a:srgbClr val="FF0000"/>
                </a:solidFill>
              </a:rPr>
              <a:t>TAs would recommend using Python </a:t>
            </a:r>
            <a:r>
              <a:rPr lang="en-US" altLang="zh-TW" dirty="0"/>
              <a:t>which is a programming language to do a term project</a:t>
            </a:r>
          </a:p>
          <a:p>
            <a:endParaRPr lang="en-US" altLang="zh-TW" dirty="0"/>
          </a:p>
          <a:p>
            <a:r>
              <a:rPr lang="en-US" altLang="zh-TW" dirty="0"/>
              <a:t>Before announcing details about term project, please install and self-learn Python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572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do your term project from now 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2-2.  </a:t>
            </a:r>
            <a:r>
              <a:rPr lang="zh-TW" dirty="0"/>
              <a:t>If you don’t have your own GPU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Google Colab</a:t>
            </a:r>
            <a:endParaRPr/>
          </a:p>
        </p:txBody>
      </p:sp>
      <p:sp>
        <p:nvSpPr>
          <p:cNvPr id="193" name="Google Shape;193;p3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Login your google drive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Create a new colab file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Right click at empty place, in the menu: More&gt;Colaboratory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If not found this option : More&gt;Connect more apps &gt; search and add Colaboratory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001" y="219412"/>
            <a:ext cx="5223999" cy="47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body" idx="1"/>
          </p:nvPr>
        </p:nvSpPr>
        <p:spPr>
          <a:xfrm>
            <a:off x="311700" y="114975"/>
            <a:ext cx="8520600" cy="14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Here you could input some code, then press the play button or shift+enter to execute the code.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You could just consider it as a cloud jupyter notebook with tensorflow in your google drive.</a:t>
            </a:r>
            <a:endParaRPr/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700" y="1605000"/>
            <a:ext cx="5513786" cy="33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 GPU to Train Model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861" y="1638250"/>
            <a:ext cx="4571713" cy="301941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4"/>
          <p:cNvSpPr/>
          <p:nvPr/>
        </p:nvSpPr>
        <p:spPr>
          <a:xfrm>
            <a:off x="4766075" y="3104450"/>
            <a:ext cx="2355000" cy="500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090061" cy="366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Tensorflow Demo on Colab</a:t>
            </a:r>
            <a:endParaRPr/>
          </a:p>
        </p:txBody>
      </p:sp>
      <p:sp>
        <p:nvSpPr>
          <p:cNvPr id="218" name="Google Shape;218;p3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774100" cy="26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 good example to let you study how to visualize the result of your model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TW"/>
              <a:t>Copy the test example code from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This is a simple linear regression model optimized by gradient descent.</a:t>
            </a:r>
            <a:br>
              <a:rPr lang="zh-TW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    Paste the code to an empty colab notebook and execute.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Notice that tensorflow, numpy and matplotlib are all pre-installed in colab.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38" y="152400"/>
            <a:ext cx="61381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3934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6382700" y="901875"/>
            <a:ext cx="2628000" cy="29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3. The output can be easily show by the plot library: matplotlib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 Pytorch on Colab</a:t>
            </a:r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use pytorch instead of tensorflow.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1. Import torch directly, then the colab would ask you to install pytorch.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2. Press INSTALL TORCH, then a menu would show up in the left side.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3. Press Insert in the sidemenu, then a new code block would show up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4. Execute the new code block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 How to install Python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348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75" y="152400"/>
            <a:ext cx="81964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5" y="1013463"/>
            <a:ext cx="4930200" cy="2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5181275" y="1139775"/>
            <a:ext cx="3854400" cy="26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Delete all block then try torch.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zh-TW" sz="1800">
                <a:latin typeface="Open Sans"/>
                <a:ea typeface="Open Sans"/>
                <a:cs typeface="Open Sans"/>
                <a:sym typeface="Open Sans"/>
              </a:rPr>
              <a:t>If success, “torch hello world” should work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Install other python packages on Colab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0" cy="3227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Mount google drive folder to colab</a:t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50" y="639050"/>
            <a:ext cx="7494123" cy="444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5275"/>
            <a:ext cx="8839199" cy="439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You can do your term project from now 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3.  Self-learn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269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846E29-0ECF-4D69-A389-2D40BC82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Checklist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3F3476-B155-4719-9076-E1B12A571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Make sure that your team could do all jobs in the checklists before TAs announce the term project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>
                <a:hlinkClick r:id="rId2"/>
              </a:rPr>
              <a:t>https://paper.dropbox.com/doc/practice-of-final-project--AxvG4ZHbneVrAU0O2yZq~zqtAQ-2GNV5YSCyFXTJA96Q7PUS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158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Python Installation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Anaconda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https://www.anaconda.com/distribution/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 Anaconda Environment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br>
              <a:rPr lang="zh-TW"/>
            </a:b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br>
              <a:rPr lang="zh-TW"/>
            </a:br>
            <a:br>
              <a:rPr lang="zh-TW"/>
            </a:b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Miniconda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https://docs.conda.io/en/latest/miniconda.html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5925" y="2162250"/>
            <a:ext cx="4591417" cy="115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5925" y="3442725"/>
            <a:ext cx="6875825" cy="9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/>
          <p:nvPr/>
        </p:nvSpPr>
        <p:spPr>
          <a:xfrm>
            <a:off x="4993575" y="2078250"/>
            <a:ext cx="1426800" cy="115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4920700" y="3392275"/>
            <a:ext cx="686100" cy="26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Command on python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Go to Terminal (Mac/Linux) or Anaconda Prompt (Windows)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Install Package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pip install {package name}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conda install {package name}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Check how many packages you have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pip freeze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Virtual Environment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832300" cy="3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Develop projects</a:t>
            </a:r>
            <a:br>
              <a:rPr lang="zh-TW"/>
            </a:b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Manage various needs effectively 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Avoid packages version collision</a:t>
            </a:r>
            <a:br>
              <a:rPr lang="zh-TW" sz="1800"/>
            </a:br>
            <a:br>
              <a:rPr lang="zh-TW" sz="1800"/>
            </a:b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25" y="152400"/>
            <a:ext cx="774636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698825" y="914400"/>
            <a:ext cx="1166400" cy="413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865225" y="4578000"/>
            <a:ext cx="425100" cy="413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75" y="152400"/>
            <a:ext cx="7803456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1875200" y="639075"/>
            <a:ext cx="2355000" cy="1038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4780825" y="1004200"/>
            <a:ext cx="3028500" cy="164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6197200" y="2653900"/>
            <a:ext cx="1549500" cy="164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316625" y="301175"/>
            <a:ext cx="31413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Choose your virtual environment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246075" y="652688"/>
            <a:ext cx="510900" cy="3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IDE</a:t>
            </a:r>
            <a:endParaRPr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186435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  How to create deep learning environment 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0030450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Office PowerPoint</Application>
  <PresentationFormat>如螢幕大小 (16:9)</PresentationFormat>
  <Paragraphs>84</Paragraphs>
  <Slides>37</Slides>
  <Notes>35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1" baseType="lpstr">
      <vt:lpstr>Open Sans</vt:lpstr>
      <vt:lpstr>Arial</vt:lpstr>
      <vt:lpstr>PT Sans Narrow</vt:lpstr>
      <vt:lpstr>Tropic</vt:lpstr>
      <vt:lpstr>Term Project - Part I</vt:lpstr>
      <vt:lpstr>Python</vt:lpstr>
      <vt:lpstr>1.  How to install Python ?</vt:lpstr>
      <vt:lpstr>Python Installation</vt:lpstr>
      <vt:lpstr>Command on python</vt:lpstr>
      <vt:lpstr>Virtual Environment</vt:lpstr>
      <vt:lpstr>PowerPoint 簡報</vt:lpstr>
      <vt:lpstr>PowerPoint 簡報</vt:lpstr>
      <vt:lpstr>2.  How to create deep learning environment ?</vt:lpstr>
      <vt:lpstr>2-1.  If you have your own GPU</vt:lpstr>
      <vt:lpstr>Download Cuda</vt:lpstr>
      <vt:lpstr>Download Cudnn</vt:lpstr>
      <vt:lpstr>PowerPoint 簡報</vt:lpstr>
      <vt:lpstr>PowerPoint 簡報</vt:lpstr>
      <vt:lpstr>Cudnn</vt:lpstr>
      <vt:lpstr>There are a lot of deep learning packages, such as Tensorflow, pytorch, and so on.</vt:lpstr>
      <vt:lpstr>Deep Learning Package - Pytorch</vt:lpstr>
      <vt:lpstr>Test Pytorch </vt:lpstr>
      <vt:lpstr>Deep Learning Package - Tensorflow &amp; Keras</vt:lpstr>
      <vt:lpstr>You can do your term project from now on</vt:lpstr>
      <vt:lpstr>2-2.  If you don’t have your own GPU</vt:lpstr>
      <vt:lpstr>Google Colab</vt:lpstr>
      <vt:lpstr>PowerPoint 簡報</vt:lpstr>
      <vt:lpstr>PowerPoint 簡報</vt:lpstr>
      <vt:lpstr>Select GPU to Train Model</vt:lpstr>
      <vt:lpstr>Tensorflow Demo on Colab</vt:lpstr>
      <vt:lpstr>PowerPoint 簡報</vt:lpstr>
      <vt:lpstr>PowerPoint 簡報</vt:lpstr>
      <vt:lpstr>Install Pytorch on Colab</vt:lpstr>
      <vt:lpstr>PowerPoint 簡報</vt:lpstr>
      <vt:lpstr>PowerPoint 簡報</vt:lpstr>
      <vt:lpstr>Install other python packages on Colab</vt:lpstr>
      <vt:lpstr>Mount google drive folder to colab</vt:lpstr>
      <vt:lpstr>PowerPoint 簡報</vt:lpstr>
      <vt:lpstr>You can do your term project from now on</vt:lpstr>
      <vt:lpstr>3.  Self-learn Python</vt:lpstr>
      <vt:lpstr>Checklist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 Project - Part I</dc:title>
  <cp:lastModifiedBy>玫如 蘇</cp:lastModifiedBy>
  <cp:revision>1</cp:revision>
  <dcterms:modified xsi:type="dcterms:W3CDTF">2020-04-19T08:34:24Z</dcterms:modified>
</cp:coreProperties>
</file>